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70" r:id="rId3"/>
    <p:sldMasterId id="214748367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7" name="Google Shape;157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472a26f8dd_0_0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472a26f8d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38" name="Google Shape;238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48268d5fa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50" name="Google Shape;250;g48268d5fae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48268d5fae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62" name="Google Shape;262;g48268d5fae_0_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472a26f8dd_0_2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472a26f8dd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472a26f8dd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g472a26f8dd_0_2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67" name="Google Shape;167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4" name="Google Shape;174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472a26e792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1" name="Google Shape;181;g472a26e792_0_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472a26e792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8" name="Google Shape;188;g472a26e792_0_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99" name="Google Shape;199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48268d5fae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04" name="Google Shape;204;g48268d5fae_0_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09" name="Google Shape;209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472a26e792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15" name="Google Shape;215;g472a26e792_0_10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iapositiva de título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914400" y="1122363"/>
            <a:ext cx="103632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b="0" i="0" sz="6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0" type="dt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1" type="ftr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ítulo y texto vertical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06400" lvl="0" marL="457200" marR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ítulo vertical y texto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7133430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1799430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06400" lvl="0" marL="457200" marR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iapositiva de título" type="title">
  <p:cSld name="TITLE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4"/>
          <p:cNvSpPr txBox="1"/>
          <p:nvPr>
            <p:ph type="ctrTitle"/>
          </p:nvPr>
        </p:nvSpPr>
        <p:spPr>
          <a:xfrm>
            <a:off x="914400" y="1122363"/>
            <a:ext cx="103632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/>
          <a:lstStyle>
            <a:lvl1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Calibri"/>
              <a:buNone/>
              <a:defRPr b="0" i="0" sz="8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9pPr>
          </a:lstStyle>
          <a:p/>
        </p:txBody>
      </p:sp>
      <p:sp>
        <p:nvSpPr>
          <p:cNvPr id="88" name="Google Shape;88;p14"/>
          <p:cNvSpPr txBox="1"/>
          <p:nvPr>
            <p:ph idx="1" type="subTitle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/>
          <a:lstStyle>
            <a:lvl1pPr indent="0" lvl="0" marL="0" marR="0" rtl="0" algn="ctr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609600" marR="0" rtl="0" algn="ctr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219200" marR="0" rtl="0" algn="ctr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828800" marR="0" rtl="0" algn="ctr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2438400" marR="0" rtl="0" algn="ctr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3048000" marR="0" rtl="0" algn="ctr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3657600" marR="0" rtl="0" algn="ctr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4267200" marR="0" rtl="0" algn="ctr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4876800" marR="0" rtl="0" algn="ctr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" name="Google Shape;89;p14"/>
          <p:cNvSpPr txBox="1"/>
          <p:nvPr>
            <p:ph idx="10" type="dt"/>
          </p:nvPr>
        </p:nvSpPr>
        <p:spPr>
          <a:xfrm>
            <a:off x="838200" y="6356351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6096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2192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8288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24384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30480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36576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42672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48768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" name="Google Shape;90;p14"/>
          <p:cNvSpPr txBox="1"/>
          <p:nvPr>
            <p:ph idx="11" type="ftr"/>
          </p:nvPr>
        </p:nvSpPr>
        <p:spPr>
          <a:xfrm>
            <a:off x="4038600" y="6356351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6096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2192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8288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24384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30480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36576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42672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48768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" name="Google Shape;91;p14"/>
          <p:cNvSpPr txBox="1"/>
          <p:nvPr>
            <p:ph idx="12" type="sldNum"/>
          </p:nvPr>
        </p:nvSpPr>
        <p:spPr>
          <a:xfrm>
            <a:off x="8610600" y="6356351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ítulo y objetos" type="obj">
  <p:cSld name="OBJECT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5"/>
          <p:cNvSpPr txBox="1"/>
          <p:nvPr>
            <p:ph type="title"/>
          </p:nvPr>
        </p:nvSpPr>
        <p:spPr>
          <a:xfrm>
            <a:off x="838200" y="365126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900"/>
              <a:buFont typeface="Calibri"/>
              <a:buNone/>
              <a:defRPr b="0" i="0" sz="5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9pPr>
          </a:lstStyle>
          <a:p/>
        </p:txBody>
      </p:sp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/>
          <a:lstStyle>
            <a:lvl1pPr indent="-463550" lvl="0" marL="457200" marR="0" rtl="0" algn="l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Char char="•"/>
              <a:defRPr b="0" i="0" sz="3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31800" lvl="1" marL="9144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00050" lvl="2" marL="13716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81000" lvl="3" marL="18288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81000" lvl="4" marL="22860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81000" lvl="5" marL="27432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81000" lvl="6" marL="32004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81000" lvl="7" marL="36576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81000" lvl="8" marL="41148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10" type="dt"/>
          </p:nvPr>
        </p:nvSpPr>
        <p:spPr>
          <a:xfrm>
            <a:off x="838200" y="6356351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6096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2192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8288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24384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30480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36576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42672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48768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11" type="ftr"/>
          </p:nvPr>
        </p:nvSpPr>
        <p:spPr>
          <a:xfrm>
            <a:off x="4038600" y="6356351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6096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2192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8288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24384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30480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36576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42672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48768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" name="Google Shape;97;p15"/>
          <p:cNvSpPr txBox="1"/>
          <p:nvPr>
            <p:ph idx="12" type="sldNum"/>
          </p:nvPr>
        </p:nvSpPr>
        <p:spPr>
          <a:xfrm>
            <a:off x="8610600" y="6356351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Encabezado de sección" type="secHead">
  <p:cSld name="SECTION_HEADER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 txBox="1"/>
          <p:nvPr>
            <p:ph type="title"/>
          </p:nvPr>
        </p:nvSpPr>
        <p:spPr>
          <a:xfrm>
            <a:off x="831851" y="1709739"/>
            <a:ext cx="10515600" cy="28527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Calibri"/>
              <a:buNone/>
              <a:defRPr b="0" i="0" sz="8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9pPr>
          </a:lstStyle>
          <a:p/>
        </p:txBody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831851" y="4589464"/>
            <a:ext cx="10515600" cy="15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/>
          <a:lstStyle>
            <a:lvl1pPr indent="-228600" lvl="0" marL="457200" marR="0" rtl="0" algn="l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888888"/>
              </a:buClr>
              <a:buSzPts val="2700"/>
              <a:buFont typeface="Arial"/>
              <a:buNone/>
              <a:defRPr b="0" i="0" sz="27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10" type="dt"/>
          </p:nvPr>
        </p:nvSpPr>
        <p:spPr>
          <a:xfrm>
            <a:off x="838200" y="6356351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6096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2192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8288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24384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30480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36576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42672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48768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11" type="ftr"/>
          </p:nvPr>
        </p:nvSpPr>
        <p:spPr>
          <a:xfrm>
            <a:off x="4038600" y="6356351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6096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2192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8288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24384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30480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36576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42672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48768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3" name="Google Shape;103;p16"/>
          <p:cNvSpPr txBox="1"/>
          <p:nvPr>
            <p:ph idx="12" type="sldNum"/>
          </p:nvPr>
        </p:nvSpPr>
        <p:spPr>
          <a:xfrm>
            <a:off x="8610600" y="6356351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os objetos" type="twoObj">
  <p:cSld name="TWO_OBJECTS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7"/>
          <p:cNvSpPr txBox="1"/>
          <p:nvPr>
            <p:ph type="title"/>
          </p:nvPr>
        </p:nvSpPr>
        <p:spPr>
          <a:xfrm>
            <a:off x="838200" y="365126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900"/>
              <a:buFont typeface="Calibri"/>
              <a:buNone/>
              <a:defRPr b="0" i="0" sz="5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9pPr>
          </a:lstStyle>
          <a:p/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838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/>
          <a:lstStyle>
            <a:lvl1pPr indent="-463550" lvl="0" marL="457200" marR="0" rtl="0" algn="l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Char char="•"/>
              <a:defRPr b="0" i="0" sz="3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31800" lvl="1" marL="9144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00050" lvl="2" marL="13716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81000" lvl="3" marL="18288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81000" lvl="4" marL="22860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81000" lvl="5" marL="27432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81000" lvl="6" marL="32004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81000" lvl="7" marL="36576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81000" lvl="8" marL="41148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6172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/>
          <a:lstStyle>
            <a:lvl1pPr indent="-463550" lvl="0" marL="457200" marR="0" rtl="0" algn="l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Char char="•"/>
              <a:defRPr b="0" i="0" sz="3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31800" lvl="1" marL="9144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00050" lvl="2" marL="13716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81000" lvl="3" marL="18288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81000" lvl="4" marL="22860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81000" lvl="5" marL="27432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81000" lvl="6" marL="32004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81000" lvl="7" marL="36576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81000" lvl="8" marL="41148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10" type="dt"/>
          </p:nvPr>
        </p:nvSpPr>
        <p:spPr>
          <a:xfrm>
            <a:off x="838200" y="6356351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6096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2192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8288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24384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30480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36576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42672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48768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9" name="Google Shape;109;p17"/>
          <p:cNvSpPr txBox="1"/>
          <p:nvPr>
            <p:ph idx="11" type="ftr"/>
          </p:nvPr>
        </p:nvSpPr>
        <p:spPr>
          <a:xfrm>
            <a:off x="4038600" y="6356351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6096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2192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8288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24384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30480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36576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42672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48768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0" name="Google Shape;110;p17"/>
          <p:cNvSpPr txBox="1"/>
          <p:nvPr>
            <p:ph idx="12" type="sldNum"/>
          </p:nvPr>
        </p:nvSpPr>
        <p:spPr>
          <a:xfrm>
            <a:off x="8610600" y="6356351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ación" type="twoTxTwoObj">
  <p:cSld name="TWO_OBJECTS_WITH_TEXT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8"/>
          <p:cNvSpPr txBox="1"/>
          <p:nvPr>
            <p:ph type="title"/>
          </p:nvPr>
        </p:nvSpPr>
        <p:spPr>
          <a:xfrm>
            <a:off x="839788" y="365126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900"/>
              <a:buFont typeface="Calibri"/>
              <a:buNone/>
              <a:defRPr b="0" i="0" sz="5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9pPr>
          </a:lstStyle>
          <a:p/>
        </p:txBody>
      </p:sp>
      <p:sp>
        <p:nvSpPr>
          <p:cNvPr id="113" name="Google Shape;113;p18"/>
          <p:cNvSpPr txBox="1"/>
          <p:nvPr>
            <p:ph idx="1" type="body"/>
          </p:nvPr>
        </p:nvSpPr>
        <p:spPr>
          <a:xfrm>
            <a:off x="839789" y="1681163"/>
            <a:ext cx="5157600" cy="8241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/>
          <a:lstStyle>
            <a:lvl1pPr indent="-228600" lvl="0" marL="457200" marR="0" rtl="0" algn="l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4" name="Google Shape;114;p18"/>
          <p:cNvSpPr txBox="1"/>
          <p:nvPr>
            <p:ph idx="2" type="body"/>
          </p:nvPr>
        </p:nvSpPr>
        <p:spPr>
          <a:xfrm>
            <a:off x="839789" y="2505075"/>
            <a:ext cx="5157600" cy="36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/>
          <a:lstStyle>
            <a:lvl1pPr indent="-463550" lvl="0" marL="457200" marR="0" rtl="0" algn="l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Char char="•"/>
              <a:defRPr b="0" i="0" sz="3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31800" lvl="1" marL="9144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00050" lvl="2" marL="13716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81000" lvl="3" marL="18288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81000" lvl="4" marL="22860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81000" lvl="5" marL="27432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81000" lvl="6" marL="32004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81000" lvl="7" marL="36576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81000" lvl="8" marL="41148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5" name="Google Shape;115;p18"/>
          <p:cNvSpPr txBox="1"/>
          <p:nvPr>
            <p:ph idx="3" type="body"/>
          </p:nvPr>
        </p:nvSpPr>
        <p:spPr>
          <a:xfrm>
            <a:off x="6172200" y="1681163"/>
            <a:ext cx="5183100" cy="8241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/>
          <a:lstStyle>
            <a:lvl1pPr indent="-228600" lvl="0" marL="457200" marR="0" rtl="0" algn="l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6" name="Google Shape;116;p18"/>
          <p:cNvSpPr txBox="1"/>
          <p:nvPr>
            <p:ph idx="4" type="body"/>
          </p:nvPr>
        </p:nvSpPr>
        <p:spPr>
          <a:xfrm>
            <a:off x="6172200" y="2505075"/>
            <a:ext cx="5183100" cy="36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/>
          <a:lstStyle>
            <a:lvl1pPr indent="-463550" lvl="0" marL="457200" marR="0" rtl="0" algn="l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Char char="•"/>
              <a:defRPr b="0" i="0" sz="3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31800" lvl="1" marL="9144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00050" lvl="2" marL="13716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81000" lvl="3" marL="18288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81000" lvl="4" marL="22860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81000" lvl="5" marL="27432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81000" lvl="6" marL="32004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81000" lvl="7" marL="36576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81000" lvl="8" marL="41148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7" name="Google Shape;117;p18"/>
          <p:cNvSpPr txBox="1"/>
          <p:nvPr>
            <p:ph idx="10" type="dt"/>
          </p:nvPr>
        </p:nvSpPr>
        <p:spPr>
          <a:xfrm>
            <a:off x="838200" y="6356351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6096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2192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8288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24384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30480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36576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42672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48768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8" name="Google Shape;118;p18"/>
          <p:cNvSpPr txBox="1"/>
          <p:nvPr>
            <p:ph idx="11" type="ftr"/>
          </p:nvPr>
        </p:nvSpPr>
        <p:spPr>
          <a:xfrm>
            <a:off x="4038600" y="6356351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6096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2192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8288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24384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30480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36576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42672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48768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9" name="Google Shape;119;p18"/>
          <p:cNvSpPr txBox="1"/>
          <p:nvPr>
            <p:ph idx="12" type="sldNum"/>
          </p:nvPr>
        </p:nvSpPr>
        <p:spPr>
          <a:xfrm>
            <a:off x="8610600" y="6356351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olo el título" type="titleOnly">
  <p:cSld name="TITLE_ONLY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9"/>
          <p:cNvSpPr txBox="1"/>
          <p:nvPr>
            <p:ph type="title"/>
          </p:nvPr>
        </p:nvSpPr>
        <p:spPr>
          <a:xfrm>
            <a:off x="838200" y="365126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900"/>
              <a:buFont typeface="Calibri"/>
              <a:buNone/>
              <a:defRPr b="0" i="0" sz="5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9pPr>
          </a:lstStyle>
          <a:p/>
        </p:txBody>
      </p:sp>
      <p:sp>
        <p:nvSpPr>
          <p:cNvPr id="122" name="Google Shape;122;p19"/>
          <p:cNvSpPr txBox="1"/>
          <p:nvPr>
            <p:ph idx="10" type="dt"/>
          </p:nvPr>
        </p:nvSpPr>
        <p:spPr>
          <a:xfrm>
            <a:off x="838200" y="6356351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6096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2192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8288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24384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30480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36576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42672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48768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3" name="Google Shape;123;p19"/>
          <p:cNvSpPr txBox="1"/>
          <p:nvPr>
            <p:ph idx="11" type="ftr"/>
          </p:nvPr>
        </p:nvSpPr>
        <p:spPr>
          <a:xfrm>
            <a:off x="4038600" y="6356351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6096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2192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8288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24384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30480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36576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42672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48768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4" name="Google Shape;124;p19"/>
          <p:cNvSpPr txBox="1"/>
          <p:nvPr>
            <p:ph idx="12" type="sldNum"/>
          </p:nvPr>
        </p:nvSpPr>
        <p:spPr>
          <a:xfrm>
            <a:off x="8610600" y="6356351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En blanco" type="blank">
  <p:cSld name="BLANK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0"/>
          <p:cNvSpPr txBox="1"/>
          <p:nvPr>
            <p:ph idx="10" type="dt"/>
          </p:nvPr>
        </p:nvSpPr>
        <p:spPr>
          <a:xfrm>
            <a:off x="838200" y="6356351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6096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2192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8288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24384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30480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36576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42672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48768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11" type="ftr"/>
          </p:nvPr>
        </p:nvSpPr>
        <p:spPr>
          <a:xfrm>
            <a:off x="4038600" y="6356351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6096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2192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8288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24384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30480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36576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42672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48768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8" name="Google Shape;128;p20"/>
          <p:cNvSpPr txBox="1"/>
          <p:nvPr>
            <p:ph idx="12" type="sldNum"/>
          </p:nvPr>
        </p:nvSpPr>
        <p:spPr>
          <a:xfrm>
            <a:off x="8610600" y="6356351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ido con título" type="objTx">
  <p:cSld name="OBJECT_WITH_CAPTION_TEX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 txBox="1"/>
          <p:nvPr>
            <p:ph type="title"/>
          </p:nvPr>
        </p:nvSpPr>
        <p:spPr>
          <a:xfrm>
            <a:off x="839788" y="457200"/>
            <a:ext cx="3932400" cy="15999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Calibri"/>
              <a:buNone/>
              <a:defRPr b="0" i="0" sz="4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9pPr>
          </a:lstStyle>
          <a:p/>
        </p:txBody>
      </p:sp>
      <p:sp>
        <p:nvSpPr>
          <p:cNvPr id="131" name="Google Shape;131;p21"/>
          <p:cNvSpPr txBox="1"/>
          <p:nvPr>
            <p:ph idx="1" type="body"/>
          </p:nvPr>
        </p:nvSpPr>
        <p:spPr>
          <a:xfrm>
            <a:off x="5183188" y="987426"/>
            <a:ext cx="6172500" cy="48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/>
          <a:lstStyle>
            <a:lvl1pPr indent="-501650" lvl="0" marL="457200" marR="0" rtl="0" algn="l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Arial"/>
              <a:buChar char="•"/>
              <a:defRPr b="0" i="0" sz="4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63550" lvl="1" marL="9144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Char char="•"/>
              <a:defRPr b="0" i="0" sz="3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31800" lvl="2" marL="13716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00050" lvl="3" marL="18288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00050" lvl="4" marL="22860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00050" lvl="5" marL="27432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00050" lvl="6" marL="32004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00050" lvl="7" marL="36576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00050" lvl="8" marL="41148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2" name="Google Shape;132;p21"/>
          <p:cNvSpPr txBox="1"/>
          <p:nvPr>
            <p:ph idx="2" type="body"/>
          </p:nvPr>
        </p:nvSpPr>
        <p:spPr>
          <a:xfrm>
            <a:off x="839788" y="2057400"/>
            <a:ext cx="3932400" cy="3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/>
          <a:lstStyle>
            <a:lvl1pPr indent="-228600" lvl="0" marL="457200" marR="0" rtl="0" algn="l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3" name="Google Shape;133;p21"/>
          <p:cNvSpPr txBox="1"/>
          <p:nvPr>
            <p:ph idx="10" type="dt"/>
          </p:nvPr>
        </p:nvSpPr>
        <p:spPr>
          <a:xfrm>
            <a:off x="838200" y="6356351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6096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2192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8288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24384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30480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36576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42672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48768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4" name="Google Shape;134;p21"/>
          <p:cNvSpPr txBox="1"/>
          <p:nvPr>
            <p:ph idx="11" type="ftr"/>
          </p:nvPr>
        </p:nvSpPr>
        <p:spPr>
          <a:xfrm>
            <a:off x="4038600" y="6356351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6096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2192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8288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24384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30480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36576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42672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48768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5" name="Google Shape;135;p21"/>
          <p:cNvSpPr txBox="1"/>
          <p:nvPr>
            <p:ph idx="12" type="sldNum"/>
          </p:nvPr>
        </p:nvSpPr>
        <p:spPr>
          <a:xfrm>
            <a:off x="8610600" y="6356351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ítulo y objetos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06400" lvl="0" marL="457200" marR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10" type="dt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magen con título" type="picTx">
  <p:cSld name="PICTURE_WITH_CAPTION_TEXT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2"/>
          <p:cNvSpPr txBox="1"/>
          <p:nvPr>
            <p:ph type="title"/>
          </p:nvPr>
        </p:nvSpPr>
        <p:spPr>
          <a:xfrm>
            <a:off x="839788" y="457200"/>
            <a:ext cx="3932400" cy="15999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Calibri"/>
              <a:buNone/>
              <a:defRPr b="0" i="0" sz="4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9pPr>
          </a:lstStyle>
          <a:p/>
        </p:txBody>
      </p:sp>
      <p:sp>
        <p:nvSpPr>
          <p:cNvPr id="138" name="Google Shape;138;p22"/>
          <p:cNvSpPr/>
          <p:nvPr>
            <p:ph idx="2" type="pic"/>
          </p:nvPr>
        </p:nvSpPr>
        <p:spPr>
          <a:xfrm>
            <a:off x="5183188" y="987426"/>
            <a:ext cx="6172500" cy="48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/>
          <a:lstStyle>
            <a:lvl1pPr indent="0" lvl="0" marL="0" marR="0" rtl="0" algn="l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Arial"/>
              <a:buNone/>
              <a:defRPr b="0" i="0" sz="4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6096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2192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8288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24384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30480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36576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42672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48768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1" type="body"/>
          </p:nvPr>
        </p:nvSpPr>
        <p:spPr>
          <a:xfrm>
            <a:off x="839788" y="2057400"/>
            <a:ext cx="3932400" cy="3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/>
          <a:lstStyle>
            <a:lvl1pPr indent="-228600" lvl="0" marL="457200" marR="0" rtl="0" algn="l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10" type="dt"/>
          </p:nvPr>
        </p:nvSpPr>
        <p:spPr>
          <a:xfrm>
            <a:off x="838200" y="6356351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6096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2192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8288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24384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30480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36576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42672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48768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11" type="ftr"/>
          </p:nvPr>
        </p:nvSpPr>
        <p:spPr>
          <a:xfrm>
            <a:off x="4038600" y="6356351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6096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2192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8288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24384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30480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36576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42672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48768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2" name="Google Shape;142;p22"/>
          <p:cNvSpPr txBox="1"/>
          <p:nvPr>
            <p:ph idx="12" type="sldNum"/>
          </p:nvPr>
        </p:nvSpPr>
        <p:spPr>
          <a:xfrm>
            <a:off x="8610600" y="6356351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ítulo y texto vertical" type="vertTx">
  <p:cSld name="VERTICAL_TEXT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3"/>
          <p:cNvSpPr txBox="1"/>
          <p:nvPr>
            <p:ph type="title"/>
          </p:nvPr>
        </p:nvSpPr>
        <p:spPr>
          <a:xfrm>
            <a:off x="838200" y="365126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900"/>
              <a:buFont typeface="Calibri"/>
              <a:buNone/>
              <a:defRPr b="0" i="0" sz="5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9pPr>
          </a:lstStyle>
          <a:p/>
        </p:txBody>
      </p:sp>
      <p:sp>
        <p:nvSpPr>
          <p:cNvPr id="145" name="Google Shape;145;p23"/>
          <p:cNvSpPr txBox="1"/>
          <p:nvPr>
            <p:ph idx="1" type="body"/>
          </p:nvPr>
        </p:nvSpPr>
        <p:spPr>
          <a:xfrm rot="5400000">
            <a:off x="3920400" y="-1256575"/>
            <a:ext cx="4351200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/>
          <a:lstStyle>
            <a:lvl1pPr indent="-463550" lvl="0" marL="457200" marR="0" rtl="0" algn="l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Char char="•"/>
              <a:defRPr b="0" i="0" sz="3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31800" lvl="1" marL="9144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00050" lvl="2" marL="13716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81000" lvl="3" marL="18288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81000" lvl="4" marL="22860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81000" lvl="5" marL="27432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81000" lvl="6" marL="32004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81000" lvl="7" marL="36576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81000" lvl="8" marL="41148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10" type="dt"/>
          </p:nvPr>
        </p:nvSpPr>
        <p:spPr>
          <a:xfrm>
            <a:off x="838200" y="6356351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6096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2192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8288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24384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30480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36576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42672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48768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11" type="ftr"/>
          </p:nvPr>
        </p:nvSpPr>
        <p:spPr>
          <a:xfrm>
            <a:off x="4038600" y="6356351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6096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2192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8288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24384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30480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36576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42672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48768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12" type="sldNum"/>
          </p:nvPr>
        </p:nvSpPr>
        <p:spPr>
          <a:xfrm>
            <a:off x="8610600" y="6356351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ítulo vertical y texto" type="vertTitleAndTx">
  <p:cSld name="VERTICAL_TITLE_AND_VERTICAL_TEXT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4"/>
          <p:cNvSpPr txBox="1"/>
          <p:nvPr>
            <p:ph type="title"/>
          </p:nvPr>
        </p:nvSpPr>
        <p:spPr>
          <a:xfrm rot="5400000">
            <a:off x="7133400" y="1956625"/>
            <a:ext cx="5811900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900"/>
              <a:buFont typeface="Calibri"/>
              <a:buNone/>
              <a:defRPr b="0" i="0" sz="5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9pPr>
          </a:lstStyle>
          <a:p/>
        </p:txBody>
      </p:sp>
      <p:sp>
        <p:nvSpPr>
          <p:cNvPr id="151" name="Google Shape;151;p24"/>
          <p:cNvSpPr txBox="1"/>
          <p:nvPr>
            <p:ph idx="1" type="body"/>
          </p:nvPr>
        </p:nvSpPr>
        <p:spPr>
          <a:xfrm rot="5400000">
            <a:off x="1799400" y="-596075"/>
            <a:ext cx="5811900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/>
          <a:lstStyle>
            <a:lvl1pPr indent="-463550" lvl="0" marL="457200" marR="0" rtl="0" algn="l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Char char="•"/>
              <a:defRPr b="0" i="0" sz="3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31800" lvl="1" marL="9144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00050" lvl="2" marL="13716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81000" lvl="3" marL="18288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81000" lvl="4" marL="22860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81000" lvl="5" marL="27432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81000" lvl="6" marL="32004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81000" lvl="7" marL="36576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81000" lvl="8" marL="41148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2" name="Google Shape;152;p24"/>
          <p:cNvSpPr txBox="1"/>
          <p:nvPr>
            <p:ph idx="10" type="dt"/>
          </p:nvPr>
        </p:nvSpPr>
        <p:spPr>
          <a:xfrm>
            <a:off x="838200" y="6356351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6096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2192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8288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24384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30480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36576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42672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48768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" name="Google Shape;153;p24"/>
          <p:cNvSpPr txBox="1"/>
          <p:nvPr>
            <p:ph idx="11" type="ftr"/>
          </p:nvPr>
        </p:nvSpPr>
        <p:spPr>
          <a:xfrm>
            <a:off x="4038600" y="6356351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6096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2192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8288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24384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30480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36576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42672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48768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" name="Google Shape;154;p24"/>
          <p:cNvSpPr txBox="1"/>
          <p:nvPr>
            <p:ph idx="12" type="sldNum"/>
          </p:nvPr>
        </p:nvSpPr>
        <p:spPr>
          <a:xfrm>
            <a:off x="8610600" y="6356351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En blanco" type="blank">
  <p:cSld name="BLANK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idx="10" type="dt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" name="Google Shape;25;p4"/>
          <p:cNvSpPr txBox="1"/>
          <p:nvPr>
            <p:ph idx="11" type="ftr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Encabezado de sección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title"/>
          </p:nvPr>
        </p:nvSpPr>
        <p:spPr>
          <a:xfrm>
            <a:off x="831851" y="1709740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b="0" i="0" sz="6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831851" y="4589465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idx="10" type="dt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" name="Google Shape;31;p5"/>
          <p:cNvSpPr txBox="1"/>
          <p:nvPr>
            <p:ph idx="11" type="ftr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" name="Google Shape;32;p5"/>
          <p:cNvSpPr txBox="1"/>
          <p:nvPr>
            <p:ph idx="12" type="sldNum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os objetos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/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5" name="Google Shape;35;p6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06400" lvl="0" marL="457200" marR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" name="Google Shape;36;p6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06400" lvl="0" marL="457200" marR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" name="Google Shape;37;p6"/>
          <p:cNvSpPr txBox="1"/>
          <p:nvPr>
            <p:ph idx="10" type="dt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" name="Google Shape;38;p6"/>
          <p:cNvSpPr txBox="1"/>
          <p:nvPr>
            <p:ph idx="11" type="ftr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" name="Google Shape;39;p6"/>
          <p:cNvSpPr txBox="1"/>
          <p:nvPr>
            <p:ph idx="12" type="sldNum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ació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/>
          <p:nvPr>
            <p:ph type="title"/>
          </p:nvPr>
        </p:nvSpPr>
        <p:spPr>
          <a:xfrm>
            <a:off x="839788" y="365127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839789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" name="Google Shape;43;p7"/>
          <p:cNvSpPr txBox="1"/>
          <p:nvPr>
            <p:ph idx="2" type="body"/>
          </p:nvPr>
        </p:nvSpPr>
        <p:spPr>
          <a:xfrm>
            <a:off x="839789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06400" lvl="0" marL="457200" marR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" name="Google Shape;44;p7"/>
          <p:cNvSpPr txBox="1"/>
          <p:nvPr>
            <p:ph idx="3" type="body"/>
          </p:nvPr>
        </p:nvSpPr>
        <p:spPr>
          <a:xfrm>
            <a:off x="6172201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" name="Google Shape;45;p7"/>
          <p:cNvSpPr txBox="1"/>
          <p:nvPr>
            <p:ph idx="4" type="body"/>
          </p:nvPr>
        </p:nvSpPr>
        <p:spPr>
          <a:xfrm>
            <a:off x="6172201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06400" lvl="0" marL="457200" marR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" name="Google Shape;46;p7"/>
          <p:cNvSpPr txBox="1"/>
          <p:nvPr>
            <p:ph idx="10" type="dt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" name="Google Shape;47;p7"/>
          <p:cNvSpPr txBox="1"/>
          <p:nvPr>
            <p:ph idx="11" type="ftr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Google Shape;48;p7"/>
          <p:cNvSpPr txBox="1"/>
          <p:nvPr>
            <p:ph idx="12" type="sldNum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olo el título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/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1" name="Google Shape;51;p8"/>
          <p:cNvSpPr txBox="1"/>
          <p:nvPr>
            <p:ph idx="10" type="dt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ido con título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5183188" y="987427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31800" lvl="0" marL="457200" marR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magen con título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5183188" y="987427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3"/>
          <p:cNvSpPr txBox="1"/>
          <p:nvPr>
            <p:ph type="title"/>
          </p:nvPr>
        </p:nvSpPr>
        <p:spPr>
          <a:xfrm>
            <a:off x="838200" y="365126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900"/>
              <a:buFont typeface="Calibri"/>
              <a:buNone/>
              <a:defRPr b="0" i="0" sz="5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9pPr>
          </a:lstStyle>
          <a:p/>
        </p:txBody>
      </p:sp>
      <p:sp>
        <p:nvSpPr>
          <p:cNvPr id="82" name="Google Shape;82;p13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/>
          <a:lstStyle>
            <a:lvl1pPr indent="-463550" lvl="0" marL="457200" marR="0" rtl="0" algn="l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Char char="•"/>
              <a:defRPr b="0" i="0" sz="3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31800" lvl="1" marL="9144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00050" lvl="2" marL="13716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81000" lvl="3" marL="18288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81000" lvl="4" marL="22860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81000" lvl="5" marL="27432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81000" lvl="6" marL="32004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81000" lvl="7" marL="36576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81000" lvl="8" marL="41148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3" name="Google Shape;83;p13"/>
          <p:cNvSpPr txBox="1"/>
          <p:nvPr>
            <p:ph idx="10" type="dt"/>
          </p:nvPr>
        </p:nvSpPr>
        <p:spPr>
          <a:xfrm>
            <a:off x="838200" y="6356351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6096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2192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8288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24384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30480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36576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42672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48768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4" name="Google Shape;84;p13"/>
          <p:cNvSpPr txBox="1"/>
          <p:nvPr>
            <p:ph idx="11" type="ftr"/>
          </p:nvPr>
        </p:nvSpPr>
        <p:spPr>
          <a:xfrm>
            <a:off x="4038600" y="6356351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6096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2192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8288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24384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30480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36576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42672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48768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5" name="Google Shape;85;p13"/>
          <p:cNvSpPr txBox="1"/>
          <p:nvPr>
            <p:ph idx="12" type="sldNum"/>
          </p:nvPr>
        </p:nvSpPr>
        <p:spPr>
          <a:xfrm>
            <a:off x="8610600" y="6356351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Relationship Id="rId4" Type="http://schemas.openxmlformats.org/officeDocument/2006/relationships/hyperlink" Target="https://compressjpeg.com/es/" TargetMode="External"/><Relationship Id="rId5" Type="http://schemas.openxmlformats.org/officeDocument/2006/relationships/hyperlink" Target="https://pixlr.com/x/" TargetMode="External"/><Relationship Id="rId6" Type="http://schemas.openxmlformats.org/officeDocument/2006/relationships/hyperlink" Target="https://cloudconvert.com/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hyperlink" Target="https://www.w3schools.com/colors/colors_hex.asp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6.png"/><Relationship Id="rId5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5"/>
          <p:cNvSpPr/>
          <p:nvPr/>
        </p:nvSpPr>
        <p:spPr>
          <a:xfrm>
            <a:off x="1524000" y="0"/>
            <a:ext cx="9144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" name="Google Shape;160;p25"/>
          <p:cNvPicPr preferRelativeResize="0"/>
          <p:nvPr/>
        </p:nvPicPr>
        <p:blipFill rotWithShape="1">
          <a:blip r:embed="rId3">
            <a:alphaModFix/>
          </a:blip>
          <a:srcRect b="15584" l="0" r="0" t="15577"/>
          <a:stretch/>
        </p:blipFill>
        <p:spPr>
          <a:xfrm>
            <a:off x="0" y="1"/>
            <a:ext cx="12191999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5"/>
          <p:cNvSpPr/>
          <p:nvPr/>
        </p:nvSpPr>
        <p:spPr>
          <a:xfrm>
            <a:off x="569843" y="3748294"/>
            <a:ext cx="6311970" cy="1766680"/>
          </a:xfrm>
          <a:prstGeom prst="rect">
            <a:avLst/>
          </a:prstGeom>
          <a:solidFill>
            <a:srgbClr val="7B6078">
              <a:alpha val="5076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25"/>
          <p:cNvSpPr txBox="1"/>
          <p:nvPr/>
        </p:nvSpPr>
        <p:spPr>
          <a:xfrm>
            <a:off x="874643" y="3824996"/>
            <a:ext cx="11012557" cy="19745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44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Maquetado web: </a:t>
            </a:r>
            <a:endParaRPr b="0" i="0" sz="4400" u="none" cap="none" strike="noStrik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54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HTML5 y CSS                    </a:t>
            </a:r>
            <a:r>
              <a:rPr b="0" i="0" lang="es-ES" sz="18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s-ES" sz="32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2</a:t>
            </a:r>
            <a:r>
              <a:rPr b="0" i="0" lang="es-ES" sz="32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/6</a:t>
            </a:r>
            <a:endParaRPr b="0" i="0" sz="105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63" name="Google Shape;163;p25"/>
          <p:cNvSpPr/>
          <p:nvPr/>
        </p:nvSpPr>
        <p:spPr>
          <a:xfrm>
            <a:off x="6596750" y="691175"/>
            <a:ext cx="5146800" cy="10581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25"/>
          <p:cNvSpPr txBox="1"/>
          <p:nvPr/>
        </p:nvSpPr>
        <p:spPr>
          <a:xfrm>
            <a:off x="6714300" y="866513"/>
            <a:ext cx="4846500" cy="5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http://bit.ly/maquetadoweb2</a:t>
            </a:r>
            <a:endParaRPr sz="3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4"/>
          <p:cNvSpPr txBox="1"/>
          <p:nvPr/>
        </p:nvSpPr>
        <p:spPr>
          <a:xfrm>
            <a:off x="349467" y="285700"/>
            <a:ext cx="11480100" cy="983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000">
                <a:latin typeface="Verdana"/>
                <a:ea typeface="Verdana"/>
                <a:cs typeface="Verdana"/>
                <a:sym typeface="Verdana"/>
              </a:rPr>
              <a:t>Armado de sitio web</a:t>
            </a:r>
            <a:endParaRPr sz="40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24" name="Google Shape;224;p34"/>
          <p:cNvSpPr txBox="1"/>
          <p:nvPr/>
        </p:nvSpPr>
        <p:spPr>
          <a:xfrm>
            <a:off x="701667" y="1259800"/>
            <a:ext cx="10775700" cy="20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463550" lvl="0" marL="609600" rtl="0" algn="l">
              <a:spcBef>
                <a:spcPts val="0"/>
              </a:spcBef>
              <a:spcAft>
                <a:spcPts val="0"/>
              </a:spcAft>
              <a:buSzPts val="2500"/>
              <a:buFont typeface="Verdana"/>
              <a:buChar char="-"/>
            </a:pPr>
            <a:r>
              <a:rPr lang="es-ES" sz="2500"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Sitio web con 3 páginas </a:t>
            </a:r>
            <a:r>
              <a:rPr lang="es-ES" sz="2500">
                <a:solidFill>
                  <a:schemeClr val="dk1"/>
                </a:solidFill>
                <a:highlight>
                  <a:schemeClr val="lt1"/>
                </a:highlight>
                <a:latin typeface="Verdana"/>
                <a:ea typeface="Verdana"/>
                <a:cs typeface="Verdana"/>
                <a:sym typeface="Verdana"/>
              </a:rPr>
              <a:t>(index, servicios, contacto)</a:t>
            </a:r>
            <a:endParaRPr sz="2500">
              <a:solidFill>
                <a:schemeClr val="dk1"/>
              </a:solidFill>
              <a:highlight>
                <a:schemeClr val="lt1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-463550" lvl="0" marL="609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Verdana"/>
              <a:buChar char="-"/>
            </a:pPr>
            <a:r>
              <a:rPr lang="es-ES" sz="2500">
                <a:solidFill>
                  <a:schemeClr val="dk1"/>
                </a:solidFill>
                <a:highlight>
                  <a:schemeClr val="lt1"/>
                </a:highlight>
                <a:latin typeface="Verdana"/>
                <a:ea typeface="Verdana"/>
                <a:cs typeface="Verdana"/>
                <a:sym typeface="Verdana"/>
              </a:rPr>
              <a:t>Link entre páginas</a:t>
            </a:r>
            <a:endParaRPr sz="2500">
              <a:solidFill>
                <a:schemeClr val="dk1"/>
              </a:solidFill>
              <a:highlight>
                <a:schemeClr val="lt1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-463550" lvl="0" marL="609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Verdana"/>
              <a:buChar char="-"/>
            </a:pPr>
            <a:r>
              <a:rPr lang="es-ES" sz="2500">
                <a:solidFill>
                  <a:schemeClr val="dk1"/>
                </a:solidFill>
                <a:highlight>
                  <a:schemeClr val="lt1"/>
                </a:highlight>
                <a:latin typeface="Verdana"/>
                <a:ea typeface="Verdana"/>
                <a:cs typeface="Verdana"/>
                <a:sym typeface="Verdana"/>
              </a:rPr>
              <a:t>M</a:t>
            </a:r>
            <a:r>
              <a:rPr lang="es-ES" sz="2500"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enú de navegación </a:t>
            </a:r>
            <a:endParaRPr sz="2500"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-463550" lvl="0" marL="609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Verdana"/>
              <a:buChar char="-"/>
            </a:pPr>
            <a:r>
              <a:rPr lang="es-ES" sz="2500"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Estilos CSS</a:t>
            </a:r>
            <a:endParaRPr sz="2500"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25" name="Google Shape;225;p34"/>
          <p:cNvSpPr/>
          <p:nvPr/>
        </p:nvSpPr>
        <p:spPr>
          <a:xfrm>
            <a:off x="2217067" y="4642533"/>
            <a:ext cx="1436700" cy="1889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900">
                <a:latin typeface="Roboto"/>
                <a:ea typeface="Roboto"/>
                <a:cs typeface="Roboto"/>
                <a:sym typeface="Roboto"/>
              </a:rPr>
              <a:t>Index</a:t>
            </a:r>
            <a:endParaRPr sz="19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6" name="Google Shape;226;p34"/>
          <p:cNvSpPr/>
          <p:nvPr/>
        </p:nvSpPr>
        <p:spPr>
          <a:xfrm>
            <a:off x="4197300" y="4642533"/>
            <a:ext cx="1436700" cy="1889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900">
                <a:latin typeface="Roboto"/>
                <a:ea typeface="Roboto"/>
                <a:cs typeface="Roboto"/>
                <a:sym typeface="Roboto"/>
              </a:rPr>
              <a:t>Servicios</a:t>
            </a:r>
            <a:endParaRPr sz="19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7" name="Google Shape;227;p34"/>
          <p:cNvSpPr/>
          <p:nvPr/>
        </p:nvSpPr>
        <p:spPr>
          <a:xfrm>
            <a:off x="6177533" y="4642533"/>
            <a:ext cx="1436700" cy="1889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900">
                <a:latin typeface="Roboto"/>
                <a:ea typeface="Roboto"/>
                <a:cs typeface="Roboto"/>
                <a:sym typeface="Roboto"/>
              </a:rPr>
              <a:t>Contacto</a:t>
            </a:r>
            <a:endParaRPr sz="19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8" name="Google Shape;228;p34"/>
          <p:cNvSpPr txBox="1"/>
          <p:nvPr/>
        </p:nvSpPr>
        <p:spPr>
          <a:xfrm>
            <a:off x="3647300" y="3291333"/>
            <a:ext cx="2536800" cy="5952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>
                <a:latin typeface="Roboto"/>
                <a:ea typeface="Roboto"/>
                <a:cs typeface="Roboto"/>
                <a:sym typeface="Roboto"/>
              </a:rPr>
              <a:t>Sitio Web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29" name="Google Shape;229;p34"/>
          <p:cNvCxnSpPr>
            <a:stCxn id="228" idx="2"/>
            <a:endCxn id="225" idx="0"/>
          </p:cNvCxnSpPr>
          <p:nvPr/>
        </p:nvCxnSpPr>
        <p:spPr>
          <a:xfrm rot="5400000">
            <a:off x="3547550" y="3274383"/>
            <a:ext cx="756000" cy="19803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0" name="Google Shape;230;p34"/>
          <p:cNvCxnSpPr>
            <a:stCxn id="228" idx="2"/>
            <a:endCxn id="227" idx="0"/>
          </p:cNvCxnSpPr>
          <p:nvPr/>
        </p:nvCxnSpPr>
        <p:spPr>
          <a:xfrm flipH="1" rot="-5400000">
            <a:off x="5527850" y="3274383"/>
            <a:ext cx="756000" cy="19803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1" name="Google Shape;231;p34"/>
          <p:cNvCxnSpPr>
            <a:stCxn id="228" idx="2"/>
            <a:endCxn id="226" idx="0"/>
          </p:cNvCxnSpPr>
          <p:nvPr/>
        </p:nvCxnSpPr>
        <p:spPr>
          <a:xfrm flipH="1" rot="-5400000">
            <a:off x="4538000" y="4264233"/>
            <a:ext cx="756000" cy="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2" name="Google Shape;232;p34"/>
          <p:cNvSpPr/>
          <p:nvPr/>
        </p:nvSpPr>
        <p:spPr>
          <a:xfrm>
            <a:off x="8542258" y="4149154"/>
            <a:ext cx="3339300" cy="1410900"/>
          </a:xfrm>
          <a:prstGeom prst="rect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34"/>
          <p:cNvSpPr/>
          <p:nvPr/>
        </p:nvSpPr>
        <p:spPr>
          <a:xfrm>
            <a:off x="7716217" y="3492292"/>
            <a:ext cx="569700" cy="504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9900"/>
          </a:solidFill>
          <a:ln cap="flat" cmpd="sng" w="9525">
            <a:solidFill>
              <a:srgbClr val="A965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34"/>
          <p:cNvSpPr txBox="1"/>
          <p:nvPr/>
        </p:nvSpPr>
        <p:spPr>
          <a:xfrm>
            <a:off x="9004892" y="3428988"/>
            <a:ext cx="1294500" cy="7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200">
                <a:latin typeface="Roboto"/>
                <a:ea typeface="Roboto"/>
                <a:cs typeface="Roboto"/>
                <a:sym typeface="Roboto"/>
              </a:rPr>
              <a:t>FTP</a:t>
            </a:r>
            <a:endParaRPr sz="3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5" name="Google Shape;235;p34"/>
          <p:cNvSpPr txBox="1"/>
          <p:nvPr/>
        </p:nvSpPr>
        <p:spPr>
          <a:xfrm>
            <a:off x="8697592" y="4184988"/>
            <a:ext cx="3494400" cy="13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900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http://educit.epizy.com/</a:t>
            </a:r>
            <a:endParaRPr sz="1900">
              <a:solidFill>
                <a:srgbClr val="0000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9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Host</a:t>
            </a:r>
            <a:r>
              <a:rPr lang="es-ES" sz="1900">
                <a:latin typeface="Roboto"/>
                <a:ea typeface="Roboto"/>
                <a:cs typeface="Roboto"/>
                <a:sym typeface="Roboto"/>
              </a:rPr>
              <a:t>: ftpupload.net</a:t>
            </a:r>
            <a:endParaRPr sz="19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9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User</a:t>
            </a:r>
            <a:r>
              <a:rPr lang="es-ES" sz="1900">
                <a:latin typeface="Roboto"/>
                <a:ea typeface="Roboto"/>
                <a:cs typeface="Roboto"/>
                <a:sym typeface="Roboto"/>
              </a:rPr>
              <a:t>: epiz_22339268</a:t>
            </a:r>
            <a:endParaRPr sz="19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9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Pass</a:t>
            </a:r>
            <a:r>
              <a:rPr lang="es-ES" sz="1900">
                <a:latin typeface="Roboto"/>
                <a:ea typeface="Roboto"/>
                <a:cs typeface="Roboto"/>
                <a:sym typeface="Roboto"/>
              </a:rPr>
              <a:t>: h6FTtLwV</a:t>
            </a:r>
            <a:endParaRPr sz="19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5"/>
          <p:cNvSpPr txBox="1"/>
          <p:nvPr/>
        </p:nvSpPr>
        <p:spPr>
          <a:xfrm>
            <a:off x="615398" y="236466"/>
            <a:ext cx="7886700" cy="8558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-ES" sz="4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Index</a:t>
            </a:r>
            <a:endParaRPr b="0" i="0" sz="4000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41" name="Google Shape;241;p35"/>
          <p:cNvSpPr/>
          <p:nvPr/>
        </p:nvSpPr>
        <p:spPr>
          <a:xfrm>
            <a:off x="2586037" y="1092268"/>
            <a:ext cx="8051071" cy="790140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00518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HEADER</a:t>
            </a:r>
            <a:endParaRPr b="0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35"/>
          <p:cNvSpPr/>
          <p:nvPr/>
        </p:nvSpPr>
        <p:spPr>
          <a:xfrm>
            <a:off x="2586037" y="2175549"/>
            <a:ext cx="8031094" cy="479468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00518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NAV</a:t>
            </a:r>
            <a:endParaRPr b="0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/>
          <p:nvPr/>
        </p:nvSpPr>
        <p:spPr>
          <a:xfrm>
            <a:off x="2586037" y="2921256"/>
            <a:ext cx="8031094" cy="2097674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00518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p35"/>
          <p:cNvSpPr/>
          <p:nvPr/>
        </p:nvSpPr>
        <p:spPr>
          <a:xfrm>
            <a:off x="2586037" y="5298620"/>
            <a:ext cx="8051071" cy="659268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00518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FOOTER</a:t>
            </a:r>
            <a:endParaRPr b="0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p35"/>
          <p:cNvSpPr txBox="1"/>
          <p:nvPr/>
        </p:nvSpPr>
        <p:spPr>
          <a:xfrm>
            <a:off x="9044289" y="3077367"/>
            <a:ext cx="1210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SECTION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/>
          <p:nvPr/>
        </p:nvSpPr>
        <p:spPr>
          <a:xfrm>
            <a:off x="2919800" y="3738300"/>
            <a:ext cx="7360200" cy="1066200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IMAGEN</a:t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35"/>
          <p:cNvSpPr/>
          <p:nvPr/>
        </p:nvSpPr>
        <p:spPr>
          <a:xfrm>
            <a:off x="2917175" y="3079575"/>
            <a:ext cx="4599900" cy="349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/>
              <a:t>TITULO</a:t>
            </a:r>
            <a:endParaRPr sz="20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/>
        </p:nvSpPr>
        <p:spPr>
          <a:xfrm>
            <a:off x="615398" y="236466"/>
            <a:ext cx="7886700" cy="85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-ES" sz="4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Servicios</a:t>
            </a:r>
            <a:endParaRPr b="0" i="0" sz="4000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53" name="Google Shape;253;p36"/>
          <p:cNvSpPr/>
          <p:nvPr/>
        </p:nvSpPr>
        <p:spPr>
          <a:xfrm>
            <a:off x="2586037" y="1092268"/>
            <a:ext cx="8051100" cy="790200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00518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HEADER</a:t>
            </a:r>
            <a:endParaRPr b="0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p36"/>
          <p:cNvSpPr/>
          <p:nvPr/>
        </p:nvSpPr>
        <p:spPr>
          <a:xfrm>
            <a:off x="2586037" y="2175549"/>
            <a:ext cx="8031000" cy="479400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00518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NAV</a:t>
            </a:r>
            <a:endParaRPr b="0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p36"/>
          <p:cNvSpPr/>
          <p:nvPr/>
        </p:nvSpPr>
        <p:spPr>
          <a:xfrm>
            <a:off x="2586037" y="2921256"/>
            <a:ext cx="8031000" cy="2097600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00518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6"/>
          <p:cNvSpPr/>
          <p:nvPr/>
        </p:nvSpPr>
        <p:spPr>
          <a:xfrm>
            <a:off x="2586037" y="5298620"/>
            <a:ext cx="8051100" cy="659400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00518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FOOTER</a:t>
            </a:r>
            <a:endParaRPr b="0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Google Shape;257;p36"/>
          <p:cNvSpPr/>
          <p:nvPr/>
        </p:nvSpPr>
        <p:spPr>
          <a:xfrm>
            <a:off x="5733350" y="3500625"/>
            <a:ext cx="4494600" cy="11988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>
                <a:solidFill>
                  <a:schemeClr val="dk1"/>
                </a:solidFill>
              </a:rPr>
              <a:t>PÁRRAFO</a:t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Google Shape;258;p36"/>
          <p:cNvSpPr txBox="1"/>
          <p:nvPr/>
        </p:nvSpPr>
        <p:spPr>
          <a:xfrm>
            <a:off x="5996289" y="3001167"/>
            <a:ext cx="1210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SECTION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Google Shape;259;p36"/>
          <p:cNvSpPr/>
          <p:nvPr/>
        </p:nvSpPr>
        <p:spPr>
          <a:xfrm>
            <a:off x="2919800" y="3500625"/>
            <a:ext cx="2689800" cy="1198800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IMAGEN</a:t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7"/>
          <p:cNvSpPr txBox="1"/>
          <p:nvPr/>
        </p:nvSpPr>
        <p:spPr>
          <a:xfrm>
            <a:off x="615398" y="236466"/>
            <a:ext cx="7886700" cy="85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-ES" sz="4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Contacto</a:t>
            </a:r>
            <a:endParaRPr b="0" i="0" sz="4000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65" name="Google Shape;265;p37"/>
          <p:cNvSpPr/>
          <p:nvPr/>
        </p:nvSpPr>
        <p:spPr>
          <a:xfrm>
            <a:off x="2586037" y="1092268"/>
            <a:ext cx="8051100" cy="790200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00518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HEADER</a:t>
            </a:r>
            <a:endParaRPr b="0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p37"/>
          <p:cNvSpPr/>
          <p:nvPr/>
        </p:nvSpPr>
        <p:spPr>
          <a:xfrm>
            <a:off x="2586037" y="2175549"/>
            <a:ext cx="8031000" cy="479400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00518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NAV</a:t>
            </a:r>
            <a:endParaRPr b="0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37"/>
          <p:cNvSpPr/>
          <p:nvPr/>
        </p:nvSpPr>
        <p:spPr>
          <a:xfrm>
            <a:off x="2586037" y="2921256"/>
            <a:ext cx="8031000" cy="2097600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00518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37"/>
          <p:cNvSpPr/>
          <p:nvPr/>
        </p:nvSpPr>
        <p:spPr>
          <a:xfrm>
            <a:off x="2586037" y="5298620"/>
            <a:ext cx="8051100" cy="659400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00518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FOOTER</a:t>
            </a:r>
            <a:endParaRPr b="0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p37"/>
          <p:cNvSpPr txBox="1"/>
          <p:nvPr/>
        </p:nvSpPr>
        <p:spPr>
          <a:xfrm>
            <a:off x="5996289" y="3001167"/>
            <a:ext cx="1210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SECTION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Google Shape;270;p37"/>
          <p:cNvSpPr/>
          <p:nvPr/>
        </p:nvSpPr>
        <p:spPr>
          <a:xfrm>
            <a:off x="4136575" y="3500625"/>
            <a:ext cx="5102400" cy="1198800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FORMULARIO</a:t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38"/>
          <p:cNvSpPr txBox="1"/>
          <p:nvPr>
            <p:ph idx="1" type="body"/>
          </p:nvPr>
        </p:nvSpPr>
        <p:spPr>
          <a:xfrm>
            <a:off x="1230575" y="1630000"/>
            <a:ext cx="9602400" cy="47094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1300"/>
              </a:spcBef>
              <a:spcAft>
                <a:spcPts val="0"/>
              </a:spcAft>
              <a:buNone/>
            </a:pPr>
            <a:r>
              <a:rPr lang="es-ES">
                <a:solidFill>
                  <a:srgbClr val="00FFFF"/>
                </a:solidFill>
                <a:latin typeface="Abel"/>
                <a:ea typeface="Abel"/>
                <a:cs typeface="Abel"/>
                <a:sym typeface="Abel"/>
              </a:rPr>
              <a:t>Compresión de imágenes</a:t>
            </a:r>
            <a:endParaRPr>
              <a:solidFill>
                <a:srgbClr val="00FFFF"/>
              </a:solidFill>
              <a:latin typeface="Abel"/>
              <a:ea typeface="Abel"/>
              <a:cs typeface="Abel"/>
              <a:sym typeface="Abel"/>
            </a:endParaRPr>
          </a:p>
          <a:p>
            <a:pPr indent="-444500" lvl="0" marL="609600" rtl="0" algn="l">
              <a:spcBef>
                <a:spcPts val="130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Verdana"/>
              <a:buChar char="•"/>
            </a:pPr>
            <a:r>
              <a:rPr lang="es-ES" sz="2200" u="sng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  <a:hlinkClick r:id="rId4"/>
              </a:rPr>
              <a:t>https://compressjpeg.com/es/</a:t>
            </a:r>
            <a:r>
              <a:rPr lang="es-ES" sz="22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endParaRPr sz="2200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130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300"/>
              </a:spcBef>
              <a:spcAft>
                <a:spcPts val="0"/>
              </a:spcAft>
              <a:buNone/>
            </a:pPr>
            <a:r>
              <a:rPr lang="es-ES">
                <a:solidFill>
                  <a:srgbClr val="00FFFF"/>
                </a:solidFill>
                <a:latin typeface="Abel"/>
                <a:ea typeface="Abel"/>
                <a:cs typeface="Abel"/>
                <a:sym typeface="Abel"/>
              </a:rPr>
              <a:t>Editor online imágenes tipo Photoshop</a:t>
            </a:r>
            <a:endParaRPr sz="3200">
              <a:solidFill>
                <a:srgbClr val="00FFFF"/>
              </a:solidFill>
            </a:endParaRPr>
          </a:p>
          <a:p>
            <a:pPr indent="-444500" lvl="0" marL="609600" rtl="0" algn="l">
              <a:spcBef>
                <a:spcPts val="130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Verdana"/>
              <a:buChar char="•"/>
            </a:pPr>
            <a:r>
              <a:rPr lang="es-ES" sz="2200" u="sng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  <a:hlinkClick r:id="rId5"/>
              </a:rPr>
              <a:t>https://pixlr.com/x/</a:t>
            </a:r>
            <a:r>
              <a:rPr lang="es-ES" sz="22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endParaRPr sz="2200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130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300"/>
              </a:spcBef>
              <a:spcAft>
                <a:spcPts val="0"/>
              </a:spcAft>
              <a:buNone/>
            </a:pPr>
            <a:r>
              <a:rPr lang="es-ES">
                <a:solidFill>
                  <a:srgbClr val="00FFFF"/>
                </a:solidFill>
                <a:latin typeface="Abel"/>
                <a:ea typeface="Abel"/>
                <a:cs typeface="Abel"/>
                <a:sym typeface="Abel"/>
              </a:rPr>
              <a:t>Cloud Convert</a:t>
            </a:r>
            <a:endParaRPr sz="3200">
              <a:solidFill>
                <a:srgbClr val="00FFFF"/>
              </a:solidFill>
            </a:endParaRPr>
          </a:p>
          <a:p>
            <a:pPr indent="-444500" lvl="0" marL="609600" rtl="0" algn="l">
              <a:spcBef>
                <a:spcPts val="130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Verdana"/>
              <a:buChar char="•"/>
            </a:pPr>
            <a:r>
              <a:rPr lang="es-ES" sz="2200" u="sng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  <a:hlinkClick r:id="rId6"/>
              </a:rPr>
              <a:t>https://cloudconvert.com/</a:t>
            </a:r>
            <a:r>
              <a:rPr lang="es-ES" sz="22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endParaRPr sz="2200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13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30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rgbClr val="FFFFFF"/>
              </a:solidFill>
            </a:endParaRPr>
          </a:p>
        </p:txBody>
      </p:sp>
      <p:sp>
        <p:nvSpPr>
          <p:cNvPr id="277" name="Google Shape;277;p38"/>
          <p:cNvSpPr txBox="1"/>
          <p:nvPr>
            <p:ph type="title"/>
          </p:nvPr>
        </p:nvSpPr>
        <p:spPr>
          <a:xfrm>
            <a:off x="838200" y="245172"/>
            <a:ext cx="10515600" cy="148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800"/>
              <a:buFont typeface="Calibri"/>
              <a:buNone/>
            </a:pPr>
            <a:r>
              <a:rPr b="1" lang="es-ES" sz="60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Recursos</a:t>
            </a:r>
            <a:endParaRPr sz="6000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C9C5C4"/>
        </a:solidFill>
      </p:bgPr>
    </p:bg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Google Shape;28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39"/>
          <p:cNvSpPr/>
          <p:nvPr/>
        </p:nvSpPr>
        <p:spPr>
          <a:xfrm>
            <a:off x="1876700" y="12933"/>
            <a:ext cx="10315200" cy="6858000"/>
          </a:xfrm>
          <a:prstGeom prst="triangle">
            <a:avLst>
              <a:gd fmla="val 100000" name="adj"/>
            </a:avLst>
          </a:prstGeom>
          <a:solidFill>
            <a:srgbClr val="000000">
              <a:alpha val="36150"/>
            </a:srgbClr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284" name="Google Shape;284;p39"/>
          <p:cNvSpPr txBox="1"/>
          <p:nvPr/>
        </p:nvSpPr>
        <p:spPr>
          <a:xfrm>
            <a:off x="8390834" y="3980200"/>
            <a:ext cx="3398700" cy="14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0" lang="es-ES" sz="4000" u="none" cap="none" strike="noStrike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Andrés Martin</a:t>
            </a:r>
            <a:endParaRPr sz="4000">
              <a:solidFill>
                <a:srgbClr val="FFFFFF"/>
              </a:solidFill>
              <a:latin typeface="Abel"/>
              <a:ea typeface="Abel"/>
              <a:cs typeface="Abel"/>
              <a:sym typeface="Abe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  <a:latin typeface="Abel"/>
              <a:ea typeface="Abel"/>
              <a:cs typeface="Abel"/>
              <a:sym typeface="Abe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andimartinm@gmail.com</a:t>
            </a:r>
            <a:endParaRPr sz="2400">
              <a:solidFill>
                <a:srgbClr val="FFFFFF"/>
              </a:solidFill>
              <a:latin typeface="Abel"/>
              <a:ea typeface="Abel"/>
              <a:cs typeface="Abel"/>
              <a:sym typeface="Abe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11.6847.7708</a:t>
            </a:r>
            <a:endParaRPr sz="2400">
              <a:solidFill>
                <a:srgbClr val="FFFFFF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285" name="Google Shape;285;p39"/>
          <p:cNvSpPr/>
          <p:nvPr/>
        </p:nvSpPr>
        <p:spPr>
          <a:xfrm>
            <a:off x="7274967" y="4164000"/>
            <a:ext cx="815100" cy="7416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00D2D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/>
        </p:nvSpPr>
        <p:spPr>
          <a:xfrm>
            <a:off x="1524000" y="0"/>
            <a:ext cx="9144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0" name="Google Shape;170;p26"/>
          <p:cNvPicPr preferRelativeResize="0"/>
          <p:nvPr/>
        </p:nvPicPr>
        <p:blipFill rotWithShape="1">
          <a:blip r:embed="rId3">
            <a:alphaModFix/>
          </a:blip>
          <a:srcRect b="7813" l="0" r="0" t="7813"/>
          <a:stretch/>
        </p:blipFill>
        <p:spPr>
          <a:xfrm>
            <a:off x="0" y="-1"/>
            <a:ext cx="12191999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6"/>
          <p:cNvSpPr txBox="1"/>
          <p:nvPr/>
        </p:nvSpPr>
        <p:spPr>
          <a:xfrm>
            <a:off x="1524000" y="490675"/>
            <a:ext cx="9144000" cy="58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48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Temas</a:t>
            </a:r>
            <a:endParaRPr b="0" i="0" sz="5400" u="none" cap="none" strike="noStrik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4064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Verdana"/>
              <a:buChar char="●"/>
            </a:pPr>
            <a:r>
              <a:rPr lang="es-ES" sz="28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Colores repaso</a:t>
            </a:r>
            <a:endParaRPr sz="28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4064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Verdana"/>
              <a:buChar char="●"/>
            </a:pPr>
            <a:r>
              <a:rPr lang="es-ES" sz="28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Propiedades Modelo Caja</a:t>
            </a:r>
            <a:endParaRPr sz="28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4064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Verdana"/>
              <a:buChar char="●"/>
            </a:pPr>
            <a:r>
              <a:rPr lang="es-ES" sz="28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Propiedades de fondo</a:t>
            </a:r>
            <a:endParaRPr sz="28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4064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Verdana"/>
              <a:buChar char="●"/>
            </a:pPr>
            <a:r>
              <a:rPr lang="es-ES" sz="28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Regla import</a:t>
            </a:r>
            <a:endParaRPr sz="28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4064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Verdana"/>
              <a:buChar char="●"/>
            </a:pPr>
            <a:r>
              <a:rPr lang="es-ES" sz="28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Float, inline-block</a:t>
            </a:r>
            <a:endParaRPr sz="28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4064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Verdana"/>
              <a:buChar char="●"/>
            </a:pPr>
            <a:r>
              <a:rPr b="0" i="0" lang="es-ES" sz="28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Ejercicio</a:t>
            </a:r>
            <a:endParaRPr b="0" i="0" sz="2800" u="none" cap="none" strike="noStrik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4064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Verdana"/>
              <a:buChar char="●"/>
            </a:pPr>
            <a:r>
              <a:rPr lang="es-ES" sz="28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Recursos</a:t>
            </a:r>
            <a:endParaRPr sz="28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7"/>
          <p:cNvSpPr txBox="1"/>
          <p:nvPr>
            <p:ph type="title"/>
          </p:nvPr>
        </p:nvSpPr>
        <p:spPr>
          <a:xfrm>
            <a:off x="615600" y="237600"/>
            <a:ext cx="10515600" cy="132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-ES" sz="4000">
                <a:latin typeface="Verdana"/>
                <a:ea typeface="Verdana"/>
                <a:cs typeface="Verdana"/>
                <a:sym typeface="Verdana"/>
              </a:rPr>
              <a:t>Color names</a:t>
            </a:r>
            <a:endParaRPr sz="4000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77" name="Google Shape;17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3150" y="1563200"/>
            <a:ext cx="7632759" cy="4990001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7"/>
          <p:cNvSpPr txBox="1"/>
          <p:nvPr/>
        </p:nvSpPr>
        <p:spPr>
          <a:xfrm>
            <a:off x="5133525" y="779550"/>
            <a:ext cx="6381300" cy="4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u="sng">
                <a:solidFill>
                  <a:srgbClr val="0000FF"/>
                </a:solidFill>
                <a:hlinkClick r:id="rId4"/>
              </a:rPr>
              <a:t>https://www.w3schools.com/colors/colors_hex.asp</a:t>
            </a:r>
            <a:r>
              <a:rPr lang="es-ES">
                <a:solidFill>
                  <a:srgbClr val="0000FF"/>
                </a:solidFill>
              </a:rPr>
              <a:t> </a:t>
            </a:r>
            <a:endParaRPr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8"/>
          <p:cNvSpPr txBox="1"/>
          <p:nvPr>
            <p:ph type="title"/>
          </p:nvPr>
        </p:nvSpPr>
        <p:spPr>
          <a:xfrm>
            <a:off x="615600" y="23760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-ES" sz="4000">
                <a:latin typeface="Verdana"/>
                <a:ea typeface="Verdana"/>
                <a:cs typeface="Verdana"/>
                <a:sym typeface="Verdana"/>
              </a:rPr>
              <a:t>Color rgba()</a:t>
            </a:r>
            <a:endParaRPr sz="4000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84" name="Google Shape;18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550" y="2522650"/>
            <a:ext cx="5718449" cy="181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06775" y="1715700"/>
            <a:ext cx="5448300" cy="3343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9"/>
          <p:cNvSpPr txBox="1"/>
          <p:nvPr/>
        </p:nvSpPr>
        <p:spPr>
          <a:xfrm>
            <a:off x="615398" y="236466"/>
            <a:ext cx="7886700" cy="85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40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Invocar CSS</a:t>
            </a:r>
            <a:endParaRPr b="0" i="0" sz="40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91" name="Google Shape;191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2402" y="2243966"/>
            <a:ext cx="3974103" cy="194372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29"/>
          <p:cNvSpPr txBox="1"/>
          <p:nvPr/>
        </p:nvSpPr>
        <p:spPr>
          <a:xfrm>
            <a:off x="667371" y="1283336"/>
            <a:ext cx="657900" cy="661500"/>
          </a:xfrm>
          <a:prstGeom prst="rect">
            <a:avLst/>
          </a:prstGeom>
          <a:solidFill>
            <a:srgbClr val="FFFA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24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ID</a:t>
            </a:r>
            <a:endParaRPr b="0" i="0" sz="24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93" name="Google Shape;193;p29"/>
          <p:cNvSpPr txBox="1"/>
          <p:nvPr/>
        </p:nvSpPr>
        <p:spPr>
          <a:xfrm>
            <a:off x="6432067" y="1283336"/>
            <a:ext cx="1320600" cy="661500"/>
          </a:xfrm>
          <a:prstGeom prst="rect">
            <a:avLst/>
          </a:prstGeom>
          <a:solidFill>
            <a:srgbClr val="FFFA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24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CLASS</a:t>
            </a:r>
            <a:endParaRPr b="0" i="0" sz="24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94" name="Google Shape;194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83394" y="2229677"/>
            <a:ext cx="3536654" cy="19580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367650" y="4500097"/>
            <a:ext cx="2811324" cy="2234642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9"/>
          <p:cNvSpPr txBox="1"/>
          <p:nvPr/>
        </p:nvSpPr>
        <p:spPr>
          <a:xfrm>
            <a:off x="3238292" y="4500097"/>
            <a:ext cx="1837200" cy="661500"/>
          </a:xfrm>
          <a:prstGeom prst="rect">
            <a:avLst/>
          </a:prstGeom>
          <a:solidFill>
            <a:srgbClr val="FFFA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24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ETIQUETA</a:t>
            </a:r>
            <a:endParaRPr b="0" i="0" sz="24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0"/>
          <p:cNvSpPr txBox="1"/>
          <p:nvPr>
            <p:ph type="title"/>
          </p:nvPr>
        </p:nvSpPr>
        <p:spPr>
          <a:xfrm>
            <a:off x="1205948" y="2117034"/>
            <a:ext cx="9780000" cy="200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600"/>
              <a:buNone/>
            </a:pPr>
            <a:r>
              <a:rPr b="1" lang="es-ES" sz="6600">
                <a:solidFill>
                  <a:schemeClr val="accent5"/>
                </a:solidFill>
                <a:latin typeface="Verdana"/>
                <a:ea typeface="Verdana"/>
                <a:cs typeface="Verdana"/>
                <a:sym typeface="Verdana"/>
              </a:rPr>
              <a:t>Ejercicio</a:t>
            </a:r>
            <a:endParaRPr b="1" sz="6600"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1"/>
          <p:cNvSpPr txBox="1"/>
          <p:nvPr>
            <p:ph type="title"/>
          </p:nvPr>
        </p:nvSpPr>
        <p:spPr>
          <a:xfrm>
            <a:off x="1205950" y="897829"/>
            <a:ext cx="9780000" cy="54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600"/>
              <a:buNone/>
            </a:pPr>
            <a:r>
              <a:rPr b="1" lang="es-ES" sz="3600">
                <a:solidFill>
                  <a:schemeClr val="accent5"/>
                </a:solidFill>
                <a:latin typeface="Verdana"/>
                <a:ea typeface="Verdana"/>
                <a:cs typeface="Verdana"/>
                <a:sym typeface="Verdana"/>
              </a:rPr>
              <a:t>Propiedades </a:t>
            </a:r>
            <a:endParaRPr b="1" sz="3600">
              <a:solidFill>
                <a:schemeClr val="accent5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600"/>
              <a:buNone/>
            </a:pPr>
            <a:r>
              <a:rPr b="1" lang="es-ES" sz="3600">
                <a:solidFill>
                  <a:schemeClr val="accent5"/>
                </a:solidFill>
                <a:latin typeface="Verdana"/>
                <a:ea typeface="Verdana"/>
                <a:cs typeface="Verdana"/>
                <a:sym typeface="Verdana"/>
              </a:rPr>
              <a:t>Modelo Caja</a:t>
            </a:r>
            <a:endParaRPr b="1" sz="3600">
              <a:solidFill>
                <a:schemeClr val="accent5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600"/>
              <a:buNone/>
            </a:pPr>
            <a:r>
              <a:t/>
            </a:r>
            <a:endParaRPr b="1" sz="3600">
              <a:solidFill>
                <a:schemeClr val="accent5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ES" sz="3600">
                <a:solidFill>
                  <a:schemeClr val="accent5"/>
                </a:solidFill>
                <a:latin typeface="Verdana"/>
                <a:ea typeface="Verdana"/>
                <a:cs typeface="Verdana"/>
                <a:sym typeface="Verdana"/>
              </a:rPr>
              <a:t>P</a:t>
            </a:r>
            <a:r>
              <a:rPr b="1" lang="es-ES" sz="3600">
                <a:solidFill>
                  <a:schemeClr val="accent5"/>
                </a:solidFill>
                <a:latin typeface="Verdana"/>
                <a:ea typeface="Verdana"/>
                <a:cs typeface="Verdana"/>
                <a:sym typeface="Verdana"/>
              </a:rPr>
              <a:t>ropiedades de fondo</a:t>
            </a:r>
            <a:endParaRPr b="1" sz="3600">
              <a:solidFill>
                <a:schemeClr val="accent5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 b="1" sz="3600">
              <a:solidFill>
                <a:schemeClr val="accent5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ES" sz="3600">
                <a:solidFill>
                  <a:schemeClr val="accent5"/>
                </a:solidFill>
                <a:latin typeface="Verdana"/>
                <a:ea typeface="Verdana"/>
                <a:cs typeface="Verdana"/>
                <a:sym typeface="Verdana"/>
              </a:rPr>
              <a:t>Regla import</a:t>
            </a:r>
            <a:endParaRPr b="1" sz="3600">
              <a:solidFill>
                <a:schemeClr val="accent5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 b="1" sz="3600">
              <a:solidFill>
                <a:schemeClr val="accent5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ES" sz="3600">
                <a:solidFill>
                  <a:schemeClr val="accent5"/>
                </a:solidFill>
                <a:latin typeface="Verdana"/>
                <a:ea typeface="Verdana"/>
                <a:cs typeface="Verdana"/>
                <a:sym typeface="Verdana"/>
              </a:rPr>
              <a:t>Float, inline-block</a:t>
            </a:r>
            <a:endParaRPr b="1" sz="3600">
              <a:solidFill>
                <a:schemeClr val="accent5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600"/>
              <a:buNone/>
            </a:pPr>
            <a:r>
              <a:t/>
            </a:r>
            <a:endParaRPr b="1" sz="3600">
              <a:solidFill>
                <a:schemeClr val="accent5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2"/>
          <p:cNvSpPr txBox="1"/>
          <p:nvPr>
            <p:ph type="title"/>
          </p:nvPr>
        </p:nvSpPr>
        <p:spPr>
          <a:xfrm>
            <a:off x="615600" y="237600"/>
            <a:ext cx="10515600" cy="132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-ES" sz="4000">
                <a:latin typeface="Verdana"/>
                <a:ea typeface="Verdana"/>
                <a:cs typeface="Verdana"/>
                <a:sym typeface="Verdana"/>
              </a:rPr>
              <a:t>Overflow</a:t>
            </a:r>
            <a:endParaRPr sz="4000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12" name="Google Shape;21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1438" y="1954025"/>
            <a:ext cx="9603925" cy="360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3"/>
          <p:cNvSpPr txBox="1"/>
          <p:nvPr>
            <p:ph type="title"/>
          </p:nvPr>
        </p:nvSpPr>
        <p:spPr>
          <a:xfrm>
            <a:off x="615600" y="23760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-ES" sz="4000">
                <a:latin typeface="Verdana"/>
                <a:ea typeface="Verdana"/>
                <a:cs typeface="Verdana"/>
                <a:sym typeface="Verdana"/>
              </a:rPr>
              <a:t>Overflow</a:t>
            </a:r>
            <a:endParaRPr sz="4000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18" name="Google Shape;218;p33"/>
          <p:cNvPicPr preferRelativeResize="0"/>
          <p:nvPr/>
        </p:nvPicPr>
        <p:blipFill rotWithShape="1">
          <a:blip r:embed="rId3">
            <a:alphaModFix/>
          </a:blip>
          <a:srcRect b="13643" l="24070" r="24410" t="21968"/>
          <a:stretch/>
        </p:blipFill>
        <p:spPr>
          <a:xfrm>
            <a:off x="2309325" y="1479150"/>
            <a:ext cx="7107299" cy="4996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e Office">
  <a:themeElements>
    <a:clrScheme name="Personalizado 2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070C0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Tema de Office">
  <a:themeElements>
    <a:clrScheme name="Tema de 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